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2424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-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6E4F6-CC0C-4A02-B28C-8778FE08A1B2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BDF65-B127-43C8-9B0F-C2F1D6FAE69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0393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40A8-EF44-40AB-92AD-F19E619B4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53ED6-401B-42F4-AF05-C022B76E8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A4E40-DB53-411A-9B63-21CDC45A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56066-315E-4A13-9173-8EE9CAAE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09C8-2F18-4C9B-AD65-75DFA904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179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D4C4E-BC98-49F2-88B8-7BCC33CB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8DF56-D6FF-4843-A8BF-E009D887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D1099-E33A-4883-8E56-637C0191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1997E-8462-46CC-A861-539C71730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27ABB-5BB9-49DB-86DB-99D5452C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99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41FC1-C101-4FFF-91B1-55E2EB0B0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CF35-B7BD-4EA8-9D0C-0C9653F24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87C6-326D-4031-A161-F869B886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92540-67E0-49AE-B147-AFD3B41D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89DE7-A469-46F0-9E01-FD663A68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836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F098-8EB9-40C0-945B-34025B48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4CDD-9F0C-44B2-A6C0-31F14DD59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17404-0487-4AA9-8F4B-255ECFEA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6A6FF-BD7E-4D9D-9BED-FBC8F5CE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1481F-B3B7-4625-BFEC-E0EE3366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856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C08CC-39E7-49E4-8609-7781C5BD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06B63-4C24-49C8-89F6-5BCBF000E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6C7CF-F11B-47FD-A62F-FAD57FED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848A3-1370-409A-BD70-2B950906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3B446-FA3B-4D6E-9F29-93D8A242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473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D7C5-FB81-4DAE-BC42-C9D5D041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4ED94-2949-44A8-9C58-4D6F18F9C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3E3DD-A778-4A05-8410-DEAD4C00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F9DC5-AC87-4366-BB7E-9C47ACEB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1B088-5433-458A-A237-BE9590A3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1F13C-0E4C-4E88-B750-FD0F369B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826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6CD5-D7FD-4420-A76C-D456B1A6F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3419-8292-4A64-A448-35DD4C0F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B41F-4D50-4DEC-BFB0-7EDA63044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0D727-4713-4EFD-A1FD-C50279AD8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FECB0-F3FF-4F5B-99DC-7BAAF21D8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E6B50-AB06-4FA6-B1D9-44EFFBFD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D97C5-7634-4FA8-8347-64E8086D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FA717-055A-4B2F-98F1-A995A94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889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5095-D308-4739-96D4-804C46EA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09A0D-9666-4A09-B944-3F44DD41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02E22-E61B-47C9-8011-4D690488F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D4FF9-7AC3-4636-B86C-DEF22522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0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F67B5-0283-4EF0-AFA6-CB418DE5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87E094-0A21-41B0-BB82-B3BBAE94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86C96-F16E-42CA-A6ED-63FFB7BF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5023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0521-D403-4081-8B45-4B9AD592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B251-01D5-4E01-87C5-16C6430F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2B633-854C-4120-85D1-24CEF5FEA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DC3A5-AEC9-4A79-BF76-C0E03799F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7F1AE-D493-467D-B157-693BDEEA5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CCE7B-00D5-429D-9429-8084437A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70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290F-A80C-4CC3-947A-F28F861D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5619EA-FA49-4CDD-8553-13C1C5FBB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ABB6F-F004-420B-A1F1-D115A38F6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DCF20-FEB0-48A2-BB9C-4B0B73FC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8BB37-D29E-4185-B3E3-4736831B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88C2D-9872-4139-AFDB-85AE90DC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622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E53A7F-3BE0-4064-887E-BC2DDA68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C9E95-BCB7-4AFB-AB6F-D175077FE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CBDE3-AE01-4E5A-85E5-BD3022428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96860-B59D-4E17-A3E9-1EB8B3BF186D}" type="datetimeFigureOut">
              <a:rPr lang="en-IL" smtClean="0"/>
              <a:t>08/21/2023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1B01B-1920-4267-B96D-79CDAE515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B3016-9F5C-4D6E-91D0-56FB48789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ECD03-1610-435E-9871-EE6AA845743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3115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524BF4-8D1A-556C-36FE-68E65C633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43866"/>
              </p:ext>
            </p:extLst>
          </p:nvPr>
        </p:nvGraphicFramePr>
        <p:xfrm>
          <a:off x="2032000" y="719665"/>
          <a:ext cx="8303802" cy="507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1901">
                  <a:extLst>
                    <a:ext uri="{9D8B030D-6E8A-4147-A177-3AD203B41FA5}">
                      <a16:colId xmlns:a16="http://schemas.microsoft.com/office/drawing/2014/main" val="1627229043"/>
                    </a:ext>
                  </a:extLst>
                </a:gridCol>
                <a:gridCol w="4151901">
                  <a:extLst>
                    <a:ext uri="{9D8B030D-6E8A-4147-A177-3AD203B41FA5}">
                      <a16:colId xmlns:a16="http://schemas.microsoft.com/office/drawing/2014/main" val="2237236809"/>
                    </a:ext>
                  </a:extLst>
                </a:gridCol>
              </a:tblGrid>
              <a:tr h="507496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טקסט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קוד שאלה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78721"/>
                  </a:ext>
                </a:extLst>
              </a:tr>
              <a:tr h="12687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ביחס לסבב ההליכה האחרון   שזה עתה ביצעת (הלוך-חזור), באיזו מידה התאמצת לוודא שהתנועה מסונכרנת?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151477"/>
                  </a:ext>
                </a:extLst>
              </a:tr>
              <a:tr h="2029984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ביחס לסבב ההליכה האחרון שזה עתה ביצעת (הלוך-חזור), באיזו מידה לדעתך עצירות בתנועה שלך או של הרובוט (אם היו) השפיעו לרעה על סנכרון התנועה המשותפת הכללית?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42828"/>
                  </a:ext>
                </a:extLst>
              </a:tr>
              <a:tr h="12687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ביחס לסבב ההליכה האחרון שזה עתה ביצעת (הלוך-חזור), באיזו מידה לדעתך ההליכה המשותפת שלכם הייתה מסונכרנת?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920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C68D23-CA0D-4FFB-0FE2-C5DFE7CD9448}"/>
              </a:ext>
            </a:extLst>
          </p:cNvPr>
          <p:cNvSpPr txBox="1"/>
          <p:nvPr/>
        </p:nvSpPr>
        <p:spPr>
          <a:xfrm>
            <a:off x="5404178" y="236306"/>
            <a:ext cx="155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dirty="0"/>
              <a:t>מקרא שאלות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47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graphs&#10;&#10;Description automatically generated">
            <a:extLst>
              <a:ext uri="{FF2B5EF4-FFF2-40B4-BE49-F238E27FC236}">
                <a16:creationId xmlns:a16="http://schemas.microsoft.com/office/drawing/2014/main" id="{AD0EF872-82BC-AC12-D525-D30E317D2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2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graphs&#10;&#10;Description automatically generated">
            <a:extLst>
              <a:ext uri="{FF2B5EF4-FFF2-40B4-BE49-F238E27FC236}">
                <a16:creationId xmlns:a16="http://schemas.microsoft.com/office/drawing/2014/main" id="{CC19C9D6-945E-41D2-AB8B-EFD131079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98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graphs&#10;&#10;Description automatically generated">
            <a:extLst>
              <a:ext uri="{FF2B5EF4-FFF2-40B4-BE49-F238E27FC236}">
                <a16:creationId xmlns:a16="http://schemas.microsoft.com/office/drawing/2014/main" id="{2E64C78A-B8AD-4F9A-DBD4-7723AE1F6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and black graphs&#10;&#10;Description automatically generated">
            <a:extLst>
              <a:ext uri="{FF2B5EF4-FFF2-40B4-BE49-F238E27FC236}">
                <a16:creationId xmlns:a16="http://schemas.microsoft.com/office/drawing/2014/main" id="{CE32E84A-847C-8BBE-2228-03F3A5D8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29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een graphs&#10;&#10;Description automatically generated">
            <a:extLst>
              <a:ext uri="{FF2B5EF4-FFF2-40B4-BE49-F238E27FC236}">
                <a16:creationId xmlns:a16="http://schemas.microsoft.com/office/drawing/2014/main" id="{13FE7EB1-7E3F-B629-3F61-ACBDFB218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08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75DEF-D118-C033-D34B-91825C6C1C4D}"/>
              </a:ext>
            </a:extLst>
          </p:cNvPr>
          <p:cNvSpPr txBox="1"/>
          <p:nvPr/>
        </p:nvSpPr>
        <p:spPr>
          <a:xfrm>
            <a:off x="3355626" y="267128"/>
            <a:ext cx="5480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7E651-2B9C-EFC2-6A6A-993325E38EC9}"/>
              </a:ext>
            </a:extLst>
          </p:cNvPr>
          <p:cNvSpPr txBox="1"/>
          <p:nvPr/>
        </p:nvSpPr>
        <p:spPr>
          <a:xfrm>
            <a:off x="1137862" y="1729150"/>
            <a:ext cx="8458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Question A:</a:t>
            </a:r>
          </a:p>
          <a:p>
            <a:r>
              <a:rPr lang="en-US" dirty="0"/>
              <a:t>Coefficients:  [-6.5179750e-02 -7.5106883e+00  5.8156997e-03]</a:t>
            </a:r>
          </a:p>
          <a:p>
            <a:r>
              <a:rPr lang="en-US" dirty="0"/>
              <a:t>Intercept:  7.402343</a:t>
            </a:r>
          </a:p>
          <a:p>
            <a:r>
              <a:rPr lang="en-US" dirty="0"/>
              <a:t>R^2:  0.32328851163858696</a:t>
            </a:r>
          </a:p>
          <a:p>
            <a:endParaRPr lang="en-US" dirty="0"/>
          </a:p>
          <a:p>
            <a:r>
              <a:rPr lang="en-US" dirty="0"/>
              <a:t>Question B:</a:t>
            </a:r>
          </a:p>
          <a:p>
            <a:r>
              <a:rPr lang="en-US" dirty="0"/>
              <a:t>Coefficients:  [-0.01697537 -4.022222   -0.00651119]</a:t>
            </a:r>
          </a:p>
          <a:p>
            <a:r>
              <a:rPr lang="en-US" dirty="0"/>
              <a:t>Intercept:  6.530549</a:t>
            </a:r>
          </a:p>
          <a:p>
            <a:r>
              <a:rPr lang="en-US" dirty="0"/>
              <a:t>R^2:  0.11419203645784837</a:t>
            </a:r>
          </a:p>
          <a:p>
            <a:endParaRPr lang="en-US" dirty="0"/>
          </a:p>
          <a:p>
            <a:r>
              <a:rPr lang="en-US" dirty="0"/>
              <a:t>Question C:</a:t>
            </a:r>
          </a:p>
          <a:p>
            <a:r>
              <a:rPr lang="en-US" dirty="0"/>
              <a:t>Coefficients:  [-0.04224113 -1.7527608   0.01125147]</a:t>
            </a:r>
          </a:p>
          <a:p>
            <a:r>
              <a:rPr lang="en-US" dirty="0"/>
              <a:t>Intercept:  4.5793047</a:t>
            </a:r>
          </a:p>
          <a:p>
            <a:r>
              <a:rPr lang="en-US" dirty="0"/>
              <a:t>R^2:  0.0350062081735073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AF675-B5B0-BDBD-A26E-34C543D4FD14}"/>
              </a:ext>
            </a:extLst>
          </p:cNvPr>
          <p:cNvSpPr txBox="1"/>
          <p:nvPr/>
        </p:nvSpPr>
        <p:spPr>
          <a:xfrm flipH="1">
            <a:off x="1623316" y="851903"/>
            <a:ext cx="9894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distance_rmse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speed_difference_rmse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direction_difference_rmse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F5035E-A81D-B5C0-0177-2A82A2D43E66}"/>
              </a:ext>
            </a:extLst>
          </p:cNvPr>
          <p:cNvCxnSpPr/>
          <p:nvPr/>
        </p:nvCxnSpPr>
        <p:spPr>
          <a:xfrm>
            <a:off x="2851688" y="1270861"/>
            <a:ext cx="185980" cy="80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FAE457-EC6B-79D7-A431-A756EEBC885F}"/>
              </a:ext>
            </a:extLst>
          </p:cNvPr>
          <p:cNvCxnSpPr/>
          <p:nvPr/>
        </p:nvCxnSpPr>
        <p:spPr>
          <a:xfrm flipH="1">
            <a:off x="4943959" y="1158532"/>
            <a:ext cx="309966" cy="90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B2C19-30EF-776F-B705-84819FC22EFC}"/>
              </a:ext>
            </a:extLst>
          </p:cNvPr>
          <p:cNvCxnSpPr/>
          <p:nvPr/>
        </p:nvCxnSpPr>
        <p:spPr>
          <a:xfrm flipH="1">
            <a:off x="6602278" y="1270861"/>
            <a:ext cx="1627322" cy="80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5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heatmap&#10;&#10;Description automatically generated">
            <a:extLst>
              <a:ext uri="{FF2B5EF4-FFF2-40B4-BE49-F238E27FC236}">
                <a16:creationId xmlns:a16="http://schemas.microsoft.com/office/drawing/2014/main" id="{371024F7-C94B-5D1A-0858-68287EE8E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98" y="462337"/>
            <a:ext cx="7911101" cy="593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0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een graphs&#10;&#10;Description automatically generated">
            <a:extLst>
              <a:ext uri="{FF2B5EF4-FFF2-40B4-BE49-F238E27FC236}">
                <a16:creationId xmlns:a16="http://schemas.microsoft.com/office/drawing/2014/main" id="{9C72806A-33AC-1C15-7958-943197DED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D0A2A-D9D2-60E5-FC01-FAD4954C3285}"/>
              </a:ext>
            </a:extLst>
          </p:cNvPr>
          <p:cNvSpPr txBox="1"/>
          <p:nvPr/>
        </p:nvSpPr>
        <p:spPr>
          <a:xfrm>
            <a:off x="2167848" y="349322"/>
            <a:ext cx="11291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direction_difference_rmse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 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distance_rmse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  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speed_difference_rmse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4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een graphs&#10;&#10;Description automatically generated">
            <a:extLst>
              <a:ext uri="{FF2B5EF4-FFF2-40B4-BE49-F238E27FC236}">
                <a16:creationId xmlns:a16="http://schemas.microsoft.com/office/drawing/2014/main" id="{A9EC3C89-6096-A425-61F5-ED270F3AD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8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graphs&#10;&#10;Description automatically generated">
            <a:extLst>
              <a:ext uri="{FF2B5EF4-FFF2-40B4-BE49-F238E27FC236}">
                <a16:creationId xmlns:a16="http://schemas.microsoft.com/office/drawing/2014/main" id="{C8DC0C42-B2DD-AE2B-D3AF-1FE193D8C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7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graphs&#10;&#10;Description automatically generated">
            <a:extLst>
              <a:ext uri="{FF2B5EF4-FFF2-40B4-BE49-F238E27FC236}">
                <a16:creationId xmlns:a16="http://schemas.microsoft.com/office/drawing/2014/main" id="{A9FCD650-D12F-34F8-AC78-2BDFFE88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graphs&#10;&#10;Description automatically generated">
            <a:extLst>
              <a:ext uri="{FF2B5EF4-FFF2-40B4-BE49-F238E27FC236}">
                <a16:creationId xmlns:a16="http://schemas.microsoft.com/office/drawing/2014/main" id="{A23A2432-711F-3064-A447-CE4D07987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graphs&#10;&#10;Description automatically generated">
            <a:extLst>
              <a:ext uri="{FF2B5EF4-FFF2-40B4-BE49-F238E27FC236}">
                <a16:creationId xmlns:a16="http://schemas.microsoft.com/office/drawing/2014/main" id="{A5256FC2-91AC-8C6C-F9C9-F3E30080B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7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graphs&#10;&#10;Description automatically generated">
            <a:extLst>
              <a:ext uri="{FF2B5EF4-FFF2-40B4-BE49-F238E27FC236}">
                <a16:creationId xmlns:a16="http://schemas.microsoft.com/office/drawing/2014/main" id="{FEFAFE85-F517-1E56-39C3-189A66D6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2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graphs&#10;&#10;Description automatically generated">
            <a:extLst>
              <a:ext uri="{FF2B5EF4-FFF2-40B4-BE49-F238E27FC236}">
                <a16:creationId xmlns:a16="http://schemas.microsoft.com/office/drawing/2014/main" id="{CFC80ED6-1CF0-A5CC-D688-1F57A06C8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79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171</Words>
  <Application>Microsoft Office PowerPoint</Application>
  <PresentationFormat>Widescreen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 Parush</dc:creator>
  <cp:lastModifiedBy>Yoav Sgan-Cohen</cp:lastModifiedBy>
  <cp:revision>13</cp:revision>
  <dcterms:created xsi:type="dcterms:W3CDTF">2023-07-24T11:51:21Z</dcterms:created>
  <dcterms:modified xsi:type="dcterms:W3CDTF">2023-08-21T10:32:55Z</dcterms:modified>
</cp:coreProperties>
</file>